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588AB-0A74-E9E0-A873-7F627E7FA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1B985-3BA3-C8B9-212E-342A3D8F4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7BE75-7568-7A7D-F055-42929FBC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2B07-61A3-81FD-F2E6-CCAEFB61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3B1CB-D7A4-2C1C-0CD6-40D92234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6584-D21B-F080-D195-D1A67E8C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F7FF7-82B1-B287-7216-312CEF33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E44C7-B0B8-3503-8114-40CD9270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8665D-4C23-A481-9C9A-9972FCC1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CC633-06BA-CDEC-200C-63DBF6E0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E5CC9-39BF-B457-6B47-30D7B66B7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56CD8-B12D-6CA7-EB07-CA0AE81A4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D0F5C-33F6-0E24-9295-03EC924C2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EAC71-94FD-25A6-DD97-29878443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67AAE-5E6B-E523-B657-53C6B3F6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4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704A-B50B-C1E5-0679-EB1D4753E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43223-2D1E-F723-34E7-71ABDDC8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9AFA1-9AEB-E00B-9DBF-80596FF7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3BA37-3B24-632C-4DE0-6D076E14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C19AE-CB3D-85A7-6822-00EB1782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474A-E71B-99C6-DFF6-FD6232AC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E8FCC-F657-0580-4C37-8B4F501CE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32FDD-1195-6DD3-A279-2EE9FB6B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B71B0-DD11-8CB6-98FA-CE6C9EB5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CD59A-0FB3-3789-2BF7-3CE5FE19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9062A-7DE1-F20F-CE29-E48888AD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ED4B-3AB0-6A79-C162-C138F76A6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49815-0DAA-2C33-19A0-D2E2D9304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C3643-E87A-33EB-5F29-50E30A8E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C4EE3-427E-44DF-AEE7-F7A2A9F9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F8D8E-19C8-9F01-BE72-EE464DFB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6542-AA76-65A1-DA09-CEE231C0D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60EE7-EF64-27FF-D2EF-D00F21C52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BFD47-02D0-83AD-6CE4-02F02EE41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866CD-6123-AF57-BA65-6E5F30256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4F4709-0EBC-ED79-D3C6-F5851FFF0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1458B-3373-498F-42A7-C1B544A2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EFC426-FA07-E955-226C-5A88DB3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DEC43-7FF5-9A3C-3C13-29D98447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240C-5613-D95F-CA1F-DEFB99C7C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36AD0-BB1E-479A-13AA-DD20D9CA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27838-0FD7-769D-FC31-70DF58A8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65E1F-5557-6E16-5128-B5120D51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4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65FC4-2687-C1E1-733B-5F1C8D73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EDB4B-2098-A266-E835-7AD14A526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6DCA6-EEF4-486D-E570-900B7085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7EC1-9129-C7ED-6414-FC7A3B3F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2BF0-1AFC-1587-B11B-94EEB07AE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603E4-01A1-7F7F-F188-30790F5BC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3C630-311D-E351-2161-DEEAD90F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8A194-0897-6FFC-C9BF-AC5F519C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5C6B5-F4D0-FD0A-020A-DD100F69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CC929-4DA9-884E-756D-925DE7E42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80D94-6B82-5EFE-04E1-D58C357B6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40767-5D8E-D52D-8F0D-A6A8DD4E1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EFCD8-D891-858C-9571-D908B1E6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3E040-B7E5-D8F7-22AB-B13DC0DD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33A9D-714A-22F8-89E8-66D57039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2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C6E6B8-91D6-305F-762D-FBCC0A1A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0FBEE-5693-0559-070F-12A1498FD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9CAC-E629-4033-B47C-424ABEEF3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8A8764-30CA-E340-97C1-25F85E1BA103}" type="datetimeFigureOut">
              <a:rPr lang="en-US" smtClean="0"/>
              <a:t>12/9/24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5D125-BF26-EDFD-9E32-E9BCC32E3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752A4-406E-5FD6-AA67-F210F943B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965623-381D-8A46-9D2E-17DB626F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98E74-B385-0FC8-B5EB-46FA02E6DE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7DC47-403A-DC37-C9D1-70D3E49631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Muhammed Asharaf</dc:creator>
  <cp:lastModifiedBy>Muhammed Asharaf</cp:lastModifiedBy>
  <cp:revision>1</cp:revision>
  <dcterms:created xsi:type="dcterms:W3CDTF">2024-12-09T12:31:27Z</dcterms:created>
  <dcterms:modified xsi:type="dcterms:W3CDTF">2024-12-09T12:31:56Z</dcterms:modified>
</cp:coreProperties>
</file>