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588AB-0A74-E9E0-A873-7F627E7FA4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71B985-3BA3-C8B9-212E-342A3D8F42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77BE75-7568-7A7D-F055-42929FBC1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A8764-30CA-E340-97C1-25F85E1BA103}" type="datetimeFigureOut">
              <a:rPr lang="en-US" smtClean="0"/>
              <a:t>12/9/24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CF2B07-61A3-81FD-F2E6-CCAEFB612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33B1CB-D7A4-2C1C-0CD6-40D922340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5623-381D-8A46-9D2E-17DB626F0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12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86584-D21B-F080-D195-D1A67E8CB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CF7FF7-82B1-B287-7216-312CEF338A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3E44C7-B0B8-3503-8114-40CD9270A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A8764-30CA-E340-97C1-25F85E1BA103}" type="datetimeFigureOut">
              <a:rPr lang="en-US" smtClean="0"/>
              <a:t>12/9/24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8665D-4C23-A481-9C9A-9972FCC13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6CC633-06BA-CDEC-200C-63DBF6E01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5623-381D-8A46-9D2E-17DB626F0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66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8E5CC9-39BF-B457-6B47-30D7B66B73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C56CD8-B12D-6CA7-EB07-CA0AE81A45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7D0F5C-33F6-0E24-9295-03EC924C2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A8764-30CA-E340-97C1-25F85E1BA103}" type="datetimeFigureOut">
              <a:rPr lang="en-US" smtClean="0"/>
              <a:t>12/9/24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EAC71-94FD-25A6-DD97-298784432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B67AAE-5E6B-E523-B657-53C6B3F60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5623-381D-8A46-9D2E-17DB626F0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647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6704A-B50B-C1E5-0679-EB1D4753E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43223-2D1E-F723-34E7-71ABDDC87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09AFA1-9AEB-E00B-9DBF-80596FF76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A8764-30CA-E340-97C1-25F85E1BA103}" type="datetimeFigureOut">
              <a:rPr lang="en-US" smtClean="0"/>
              <a:t>12/9/24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D3BA37-3B24-632C-4DE0-6D076E14D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1C19AE-CB3D-85A7-6822-00EB1782A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5623-381D-8A46-9D2E-17DB626F0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263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1474A-E71B-99C6-DFF6-FD6232ACF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6E8FCC-F657-0580-4C37-8B4F501CE3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232FDD-1195-6DD3-A279-2EE9FB6BE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A8764-30CA-E340-97C1-25F85E1BA103}" type="datetimeFigureOut">
              <a:rPr lang="en-US" smtClean="0"/>
              <a:t>12/9/24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8B71B0-DD11-8CB6-98FA-CE6C9EB5E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7CD59A-0FB3-3789-2BF7-3CE5FE19D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5623-381D-8A46-9D2E-17DB626F0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255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9062A-7DE1-F20F-CE29-E48888ADB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7ED4B-3AB0-6A79-C162-C138F76A6F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149815-0DAA-2C33-19A0-D2E2D93044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9C3643-E87A-33EB-5F29-50E30A8ED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A8764-30CA-E340-97C1-25F85E1BA103}" type="datetimeFigureOut">
              <a:rPr lang="en-US" smtClean="0"/>
              <a:t>12/9/24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1C4EE3-427E-44DF-AEE7-F7A2A9F9C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9F8D8E-19C8-9F01-BE72-EE464DFB8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5623-381D-8A46-9D2E-17DB626F0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160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76542-AA76-65A1-DA09-CEE231C0D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060EE7-EF64-27FF-D2EF-D00F21C520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CBFD47-02D0-83AD-6CE4-02F02EE41A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8866CD-6123-AF57-BA65-6E5F30256F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4F4709-0EBC-ED79-D3C6-F5851FFF0C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E1458B-3373-498F-42A7-C1B544A27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A8764-30CA-E340-97C1-25F85E1BA103}" type="datetimeFigureOut">
              <a:rPr lang="en-US" smtClean="0"/>
              <a:t>12/9/24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EFC426-FA07-E955-226C-5A88DB32B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3DEC43-7FF5-9A3C-3C13-29D984478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5623-381D-8A46-9D2E-17DB626F0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737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E240C-5613-D95F-CA1F-DEFB99C7C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736AD0-BB1E-479A-13AA-DD20D9CA3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A8764-30CA-E340-97C1-25F85E1BA103}" type="datetimeFigureOut">
              <a:rPr lang="en-US" smtClean="0"/>
              <a:t>12/9/24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527838-0FD7-769D-FC31-70DF58A81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C65E1F-5557-6E16-5128-B5120D515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5623-381D-8A46-9D2E-17DB626F0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242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965FC4-2687-C1E1-733B-5F1C8D735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A8764-30CA-E340-97C1-25F85E1BA103}" type="datetimeFigureOut">
              <a:rPr lang="en-US" smtClean="0"/>
              <a:t>12/9/24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BEDB4B-2098-A266-E835-7AD14A526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16DCA6-EEF4-486D-E570-900B7085F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5623-381D-8A46-9D2E-17DB626F0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556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427EC1-9129-C7ED-6414-FC7A3B3F7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472BF0-1AFC-1587-B11B-94EEB07AE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C603E4-01A1-7F7F-F188-30790F5BC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43C630-311D-E351-2161-DEEAD90F7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A8764-30CA-E340-97C1-25F85E1BA103}" type="datetimeFigureOut">
              <a:rPr lang="en-US" smtClean="0"/>
              <a:t>12/9/24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C8A194-0897-6FFC-C9BF-AC5F519C5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A5C6B5-F4D0-FD0A-020A-DD100F69A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5623-381D-8A46-9D2E-17DB626F0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622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2CC929-4DA9-884E-756D-925DE7E42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680D94-6B82-5EFE-04E1-D58C357B66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140767-5D8E-D52D-8F0D-A6A8DD4E1E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AEFCD8-D891-858C-9571-D908B1E6F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A8764-30CA-E340-97C1-25F85E1BA103}" type="datetimeFigureOut">
              <a:rPr lang="en-US" smtClean="0"/>
              <a:t>12/9/24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23E040-B7E5-D8F7-22AB-B13DC0DDD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E33A9D-714A-22F8-89E8-66D570394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5623-381D-8A46-9D2E-17DB626F0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324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C6E6B8-91D6-305F-762D-FBCC0A1A1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B0FBEE-5693-0559-070F-12A1498FDB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889CAC-E629-4033-B47C-424ABEEF3C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78A8764-30CA-E340-97C1-25F85E1BA103}" type="datetimeFigureOut">
              <a:rPr lang="en-US" smtClean="0"/>
              <a:t>12/9/24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95D125-BF26-EDFD-9E32-E9BCC32E37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D752A4-406E-5FD6-AA67-F210F943B6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965623-381D-8A46-9D2E-17DB626F0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135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98E74-B385-0FC8-B5EB-46FA02E6DE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67DC47-403A-DC37-C9D1-70D3E49631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904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Muhammed Asharaf</dc:creator>
  <cp:lastModifiedBy>Muhammed Asharaf</cp:lastModifiedBy>
  <cp:revision>1</cp:revision>
  <dcterms:created xsi:type="dcterms:W3CDTF">2024-12-09T12:31:27Z</dcterms:created>
  <dcterms:modified xsi:type="dcterms:W3CDTF">2024-12-09T12:31:56Z</dcterms:modified>
</cp:coreProperties>
</file>